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9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31.01.19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55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31.01.19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113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31.01.19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10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31.01.19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92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31.01.19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26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31.01.19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5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31.01.19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09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31.01.19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76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31.01.19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2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31.01.19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34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31.01.19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06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45BCE-9961-624E-857C-318B5B7C2FFB}" type="datetimeFigureOut">
              <a:rPr lang="de-DE" smtClean="0"/>
              <a:t>31.01.19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30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g"/><Relationship Id="rId5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Kalendergeschichten</a:t>
            </a:r>
            <a:br>
              <a:rPr lang="de-DE" dirty="0" smtClean="0"/>
            </a:br>
            <a:r>
              <a:rPr lang="de-DE" dirty="0" smtClean="0"/>
              <a:t>Audio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Dezember 2018</a:t>
            </a:r>
          </a:p>
          <a:p>
            <a:r>
              <a:rPr lang="de-DE" dirty="0" err="1" smtClean="0"/>
              <a:t>Oumuamua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88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_27A8760-2 mit Schal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64396"/>
            <a:ext cx="9144000" cy="5361877"/>
          </a:xfrm>
        </p:spPr>
      </p:pic>
      <p:pic>
        <p:nvPicPr>
          <p:cNvPr id="5" name="Dezember 2018 Oumama audi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9770" y="59262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2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Januar 2019</a:t>
            </a:r>
            <a:br>
              <a:rPr lang="de-DE" dirty="0" smtClean="0"/>
            </a:br>
            <a:r>
              <a:rPr lang="de-DE" dirty="0" err="1" smtClean="0"/>
              <a:t>Reset</a:t>
            </a:r>
            <a:endParaRPr lang="de-DE" dirty="0"/>
          </a:p>
        </p:txBody>
      </p:sp>
      <p:pic>
        <p:nvPicPr>
          <p:cNvPr id="7" name="Inhaltsplatzhalter 6" descr="_27A9308-3 Porträt nah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  <p:pic>
        <p:nvPicPr>
          <p:cNvPr id="5" name="Januar 2019 &quot;Reset&quot; audi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3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Februar 2019</a:t>
            </a:r>
            <a:br>
              <a:rPr lang="de-DE" sz="2800" dirty="0" smtClean="0"/>
            </a:br>
            <a:r>
              <a:rPr lang="de-DE" sz="2800" dirty="0" smtClean="0"/>
              <a:t>Die Agentur für Verbindlichkeit</a:t>
            </a:r>
            <a:endParaRPr lang="de-DE" sz="2800" dirty="0"/>
          </a:p>
        </p:txBody>
      </p:sp>
      <p:pic>
        <p:nvPicPr>
          <p:cNvPr id="4" name="Inhaltsplatzhalter 3" descr="UNADJUSTEDNONRAW_thumb_3bc5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pic>
        <p:nvPicPr>
          <p:cNvPr id="5" name="Agentur für Verbindlichkeit Februar 201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313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9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</Words>
  <Application>Microsoft Macintosh PowerPoint</Application>
  <PresentationFormat>Bildschirmpräsentation (4:3)</PresentationFormat>
  <Paragraphs>5</Paragraphs>
  <Slides>4</Slides>
  <Notes>0</Notes>
  <HiddenSlides>0</HiddenSlides>
  <MMClips>3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5" baseType="lpstr">
      <vt:lpstr>Office-Design</vt:lpstr>
      <vt:lpstr>Kalendergeschichten Audio </vt:lpstr>
      <vt:lpstr>PowerPoint-Präsentation</vt:lpstr>
      <vt:lpstr>Januar 2019 Reset</vt:lpstr>
      <vt:lpstr>Februar 2019 Die Agentur für Verbindlichkeit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Kalendergeschichte </dc:title>
  <dc:creator>Tony Ettlin</dc:creator>
  <cp:lastModifiedBy>Tony Ettlin</cp:lastModifiedBy>
  <cp:revision>6</cp:revision>
  <dcterms:created xsi:type="dcterms:W3CDTF">2018-12-05T12:35:15Z</dcterms:created>
  <dcterms:modified xsi:type="dcterms:W3CDTF">2019-01-31T08:52:58Z</dcterms:modified>
</cp:coreProperties>
</file>